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058400" cy="7772400"/>
  <p:notesSz cx="6858000" cy="9144000"/>
  <p:embeddedFontLst>
    <p:embeddedFont>
      <p:font typeface="Glacial Indifference Bold" charset="1" panose="00000800000000000000"/>
      <p:regular r:id="rId7"/>
    </p:embeddedFont>
    <p:embeddedFont>
      <p:font typeface="Glacial Indifference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40426" y="3143543"/>
            <a:ext cx="1320681" cy="847400"/>
            <a:chOff x="0" y="0"/>
            <a:chExt cx="2788089" cy="17889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681974" y="946150"/>
            <a:ext cx="5460131" cy="894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75"/>
              </a:lnSpc>
            </a:pPr>
            <a:r>
              <a:rPr lang="en-US" sz="5268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Roll a Sight Word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218563" y="3143543"/>
            <a:ext cx="1320681" cy="847400"/>
            <a:chOff x="0" y="0"/>
            <a:chExt cx="2788089" cy="178894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3679293" y="3143543"/>
            <a:ext cx="1320681" cy="847400"/>
            <a:chOff x="0" y="0"/>
            <a:chExt cx="2788089" cy="178894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5140022" y="3143543"/>
            <a:ext cx="1320681" cy="847400"/>
            <a:chOff x="0" y="0"/>
            <a:chExt cx="2788089" cy="178894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6607482" y="3143543"/>
            <a:ext cx="1320681" cy="847400"/>
            <a:chOff x="0" y="0"/>
            <a:chExt cx="2788089" cy="178894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055745" y="3143543"/>
            <a:ext cx="1320681" cy="847400"/>
            <a:chOff x="0" y="0"/>
            <a:chExt cx="2788089" cy="178894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013710" y="2109560"/>
            <a:ext cx="774114" cy="774114"/>
          </a:xfrm>
          <a:custGeom>
            <a:avLst/>
            <a:gdLst/>
            <a:ahLst/>
            <a:cxnLst/>
            <a:rect r="r" b="b" t="t" l="l"/>
            <a:pathLst>
              <a:path h="774114" w="774114">
                <a:moveTo>
                  <a:pt x="0" y="0"/>
                </a:moveTo>
                <a:lnTo>
                  <a:pt x="774114" y="0"/>
                </a:lnTo>
                <a:lnTo>
                  <a:pt x="774114" y="774114"/>
                </a:lnTo>
                <a:lnTo>
                  <a:pt x="0" y="774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491846" y="2135835"/>
            <a:ext cx="774114" cy="774114"/>
          </a:xfrm>
          <a:custGeom>
            <a:avLst/>
            <a:gdLst/>
            <a:ahLst/>
            <a:cxnLst/>
            <a:rect r="r" b="b" t="t" l="l"/>
            <a:pathLst>
              <a:path h="774114" w="774114">
                <a:moveTo>
                  <a:pt x="0" y="0"/>
                </a:moveTo>
                <a:lnTo>
                  <a:pt x="774114" y="0"/>
                </a:lnTo>
                <a:lnTo>
                  <a:pt x="774114" y="774115"/>
                </a:lnTo>
                <a:lnTo>
                  <a:pt x="0" y="774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939439" y="2109560"/>
            <a:ext cx="800389" cy="800389"/>
          </a:xfrm>
          <a:custGeom>
            <a:avLst/>
            <a:gdLst/>
            <a:ahLst/>
            <a:cxnLst/>
            <a:rect r="r" b="b" t="t" l="l"/>
            <a:pathLst>
              <a:path h="800389" w="800389">
                <a:moveTo>
                  <a:pt x="0" y="0"/>
                </a:moveTo>
                <a:lnTo>
                  <a:pt x="800389" y="0"/>
                </a:lnTo>
                <a:lnTo>
                  <a:pt x="800389" y="800390"/>
                </a:lnTo>
                <a:lnTo>
                  <a:pt x="0" y="8003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400168" y="2109560"/>
            <a:ext cx="800389" cy="800389"/>
          </a:xfrm>
          <a:custGeom>
            <a:avLst/>
            <a:gdLst/>
            <a:ahLst/>
            <a:cxnLst/>
            <a:rect r="r" b="b" t="t" l="l"/>
            <a:pathLst>
              <a:path h="800389" w="800389">
                <a:moveTo>
                  <a:pt x="0" y="0"/>
                </a:moveTo>
                <a:lnTo>
                  <a:pt x="800390" y="0"/>
                </a:lnTo>
                <a:lnTo>
                  <a:pt x="800390" y="800390"/>
                </a:lnTo>
                <a:lnTo>
                  <a:pt x="0" y="8003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867628" y="2109560"/>
            <a:ext cx="800389" cy="800389"/>
          </a:xfrm>
          <a:custGeom>
            <a:avLst/>
            <a:gdLst/>
            <a:ahLst/>
            <a:cxnLst/>
            <a:rect r="r" b="b" t="t" l="l"/>
            <a:pathLst>
              <a:path h="800389" w="800389">
                <a:moveTo>
                  <a:pt x="0" y="0"/>
                </a:moveTo>
                <a:lnTo>
                  <a:pt x="800389" y="0"/>
                </a:lnTo>
                <a:lnTo>
                  <a:pt x="800389" y="800390"/>
                </a:lnTo>
                <a:lnTo>
                  <a:pt x="0" y="800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329029" y="2109560"/>
            <a:ext cx="774114" cy="774114"/>
          </a:xfrm>
          <a:custGeom>
            <a:avLst/>
            <a:gdLst/>
            <a:ahLst/>
            <a:cxnLst/>
            <a:rect r="r" b="b" t="t" l="l"/>
            <a:pathLst>
              <a:path h="774114" w="774114">
                <a:moveTo>
                  <a:pt x="0" y="0"/>
                </a:moveTo>
                <a:lnTo>
                  <a:pt x="774114" y="0"/>
                </a:lnTo>
                <a:lnTo>
                  <a:pt x="774114" y="774114"/>
                </a:lnTo>
                <a:lnTo>
                  <a:pt x="0" y="7741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814845" y="3215058"/>
            <a:ext cx="1171843" cy="628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36"/>
              </a:lnSpc>
            </a:pPr>
            <a:r>
              <a:rPr lang="en-US" sz="366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292982" y="3215058"/>
            <a:ext cx="1171843" cy="628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36"/>
              </a:lnSpc>
            </a:pPr>
            <a:r>
              <a:rPr lang="en-US" sz="366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and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753712" y="3215058"/>
            <a:ext cx="1171843" cy="628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36"/>
              </a:lnSpc>
            </a:pPr>
            <a:r>
              <a:rPr lang="en-US" sz="366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but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214441" y="3215058"/>
            <a:ext cx="1171843" cy="628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36"/>
              </a:lnSpc>
            </a:pPr>
            <a:r>
              <a:rPr lang="en-US" sz="366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681901" y="3215058"/>
            <a:ext cx="1171843" cy="628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36"/>
              </a:lnSpc>
            </a:pPr>
            <a:r>
              <a:rPr lang="en-US" sz="366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130164" y="3215058"/>
            <a:ext cx="1171843" cy="628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36"/>
              </a:lnSpc>
            </a:pPr>
            <a:r>
              <a:rPr lang="en-US" sz="366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she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740426" y="4064491"/>
            <a:ext cx="1320681" cy="847400"/>
            <a:chOff x="0" y="0"/>
            <a:chExt cx="2788089" cy="178894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2218563" y="4064491"/>
            <a:ext cx="1320681" cy="847400"/>
            <a:chOff x="0" y="0"/>
            <a:chExt cx="2788089" cy="178894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3679293" y="4064491"/>
            <a:ext cx="1320681" cy="847400"/>
            <a:chOff x="0" y="0"/>
            <a:chExt cx="2788089" cy="178894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5140022" y="4064491"/>
            <a:ext cx="1320681" cy="847400"/>
            <a:chOff x="0" y="0"/>
            <a:chExt cx="2788089" cy="1788947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6607482" y="4064491"/>
            <a:ext cx="1320681" cy="847400"/>
            <a:chOff x="0" y="0"/>
            <a:chExt cx="2788089" cy="1788947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8055745" y="4064491"/>
            <a:ext cx="1320681" cy="847400"/>
            <a:chOff x="0" y="0"/>
            <a:chExt cx="2788089" cy="178894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740426" y="4973890"/>
            <a:ext cx="1320681" cy="847400"/>
            <a:chOff x="0" y="0"/>
            <a:chExt cx="2788089" cy="1788947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2218563" y="4973890"/>
            <a:ext cx="1320681" cy="847400"/>
            <a:chOff x="0" y="0"/>
            <a:chExt cx="2788089" cy="1788947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3679293" y="4973890"/>
            <a:ext cx="1320681" cy="847400"/>
            <a:chOff x="0" y="0"/>
            <a:chExt cx="2788089" cy="178894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5140022" y="4973890"/>
            <a:ext cx="1320681" cy="847400"/>
            <a:chOff x="0" y="0"/>
            <a:chExt cx="2788089" cy="1788947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6607482" y="4973890"/>
            <a:ext cx="1320681" cy="847400"/>
            <a:chOff x="0" y="0"/>
            <a:chExt cx="2788089" cy="1788947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8055745" y="4973890"/>
            <a:ext cx="1320681" cy="847400"/>
            <a:chOff x="0" y="0"/>
            <a:chExt cx="2788089" cy="178894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740426" y="5883600"/>
            <a:ext cx="1320681" cy="847400"/>
            <a:chOff x="0" y="0"/>
            <a:chExt cx="2788089" cy="1788947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2218563" y="5883600"/>
            <a:ext cx="1320681" cy="847400"/>
            <a:chOff x="0" y="0"/>
            <a:chExt cx="2788089" cy="1788947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3679293" y="5883600"/>
            <a:ext cx="1320681" cy="847400"/>
            <a:chOff x="0" y="0"/>
            <a:chExt cx="2788089" cy="178894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5140022" y="5883600"/>
            <a:ext cx="1320681" cy="847400"/>
            <a:chOff x="0" y="0"/>
            <a:chExt cx="2788089" cy="1788947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6607482" y="5883600"/>
            <a:ext cx="1320681" cy="847400"/>
            <a:chOff x="0" y="0"/>
            <a:chExt cx="2788089" cy="1788947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8055745" y="5883600"/>
            <a:ext cx="1320681" cy="847400"/>
            <a:chOff x="0" y="0"/>
            <a:chExt cx="2788089" cy="178894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2788089" cy="1788947"/>
            </a:xfrm>
            <a:custGeom>
              <a:avLst/>
              <a:gdLst/>
              <a:ahLst/>
              <a:cxnLst/>
              <a:rect r="r" b="b" t="t" l="l"/>
              <a:pathLst>
                <a:path h="1788947" w="2788089">
                  <a:moveTo>
                    <a:pt x="2788089" y="279400"/>
                  </a:moveTo>
                  <a:lnTo>
                    <a:pt x="2788089" y="0"/>
                  </a:lnTo>
                  <a:lnTo>
                    <a:pt x="0" y="0"/>
                  </a:lnTo>
                  <a:lnTo>
                    <a:pt x="0" y="1788947"/>
                  </a:lnTo>
                  <a:lnTo>
                    <a:pt x="2788089" y="1788947"/>
                  </a:lnTo>
                  <a:lnTo>
                    <a:pt x="2788089" y="279400"/>
                  </a:lnTo>
                  <a:close/>
                  <a:moveTo>
                    <a:pt x="2709349" y="279400"/>
                  </a:moveTo>
                  <a:lnTo>
                    <a:pt x="2709349" y="1710206"/>
                  </a:lnTo>
                  <a:lnTo>
                    <a:pt x="78740" y="1710206"/>
                  </a:lnTo>
                  <a:lnTo>
                    <a:pt x="78740" y="78740"/>
                  </a:lnTo>
                  <a:lnTo>
                    <a:pt x="2709349" y="78740"/>
                  </a:lnTo>
                  <a:lnTo>
                    <a:pt x="2709349" y="2794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6223254" y="1083136"/>
            <a:ext cx="3153172" cy="667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4"/>
              </a:lnSpc>
            </a:pPr>
            <a:r>
              <a:rPr lang="en-US" sz="188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Practise your sight words in the boxes below.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DAGfzpnSEv4</dc:identifier>
  <dcterms:modified xsi:type="dcterms:W3CDTF">2011-08-01T06:04:30Z</dcterms:modified>
  <cp:revision>1</cp:revision>
  <dc:title>Roll a Sight Word Spelling Worksheet</dc:title>
</cp:coreProperties>
</file>