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0693400" cy="75565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Comfortaa Bold" pitchFamily="2" charset="0"/>
      <p:regular r:id="rId15"/>
      <p:bold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86" d="100"/>
          <a:sy n="86" d="100"/>
        </p:scale>
        <p:origin x="70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66000" y="323560"/>
            <a:ext cx="7560000" cy="2520000"/>
          </a:xfrm>
          <a:custGeom>
            <a:avLst/>
            <a:gdLst/>
            <a:ahLst/>
            <a:cxnLst/>
            <a:rect l="l" t="t" r="r" b="b"/>
            <a:pathLst>
              <a:path w="7560000" h="2520000">
                <a:moveTo>
                  <a:pt x="0" y="0"/>
                </a:moveTo>
                <a:lnTo>
                  <a:pt x="7560000" y="0"/>
                </a:lnTo>
                <a:lnTo>
                  <a:pt x="7560000" y="2520000"/>
                </a:lnTo>
                <a:lnTo>
                  <a:pt x="0" y="252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37" b="-437"/>
            </a:stretch>
          </a:blipFill>
        </p:spPr>
      </p:sp>
      <p:graphicFrame>
        <p:nvGraphicFramePr>
          <p:cNvPr id="3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7712486"/>
              </p:ext>
            </p:extLst>
          </p:nvPr>
        </p:nvGraphicFramePr>
        <p:xfrm>
          <a:off x="1566000" y="323560"/>
          <a:ext cx="7560000" cy="2520000"/>
        </p:xfrm>
        <a:graphic>
          <a:graphicData uri="http://schemas.openxmlformats.org/drawingml/2006/table">
            <a:tbl>
              <a:tblPr/>
              <a:tblGrid>
                <a:gridCol w="25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2000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 dirty="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Freeform 4"/>
          <p:cNvSpPr/>
          <p:nvPr/>
        </p:nvSpPr>
        <p:spPr>
          <a:xfrm>
            <a:off x="296347" y="3958539"/>
            <a:ext cx="10080000" cy="2520000"/>
          </a:xfrm>
          <a:custGeom>
            <a:avLst/>
            <a:gdLst/>
            <a:ahLst/>
            <a:cxnLst/>
            <a:rect l="l" t="t" r="r" b="b"/>
            <a:pathLst>
              <a:path w="10080000" h="2520000">
                <a:moveTo>
                  <a:pt x="0" y="0"/>
                </a:moveTo>
                <a:lnTo>
                  <a:pt x="10080000" y="0"/>
                </a:lnTo>
                <a:lnTo>
                  <a:pt x="10080000" y="2520000"/>
                </a:lnTo>
                <a:lnTo>
                  <a:pt x="0" y="2520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aphicFrame>
        <p:nvGraphicFramePr>
          <p:cNvPr id="5" name="Table 5"/>
          <p:cNvGraphicFramePr>
            <a:graphicFrameLocks noGrp="1"/>
          </p:cNvGraphicFramePr>
          <p:nvPr/>
        </p:nvGraphicFramePr>
        <p:xfrm>
          <a:off x="296347" y="3958539"/>
          <a:ext cx="10080000" cy="2520000"/>
        </p:xfrm>
        <a:graphic>
          <a:graphicData uri="http://schemas.openxmlformats.org/drawingml/2006/table">
            <a:tbl>
              <a:tblPr/>
              <a:tblGrid>
                <a:gridCol w="25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2000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TextBox 6"/>
          <p:cNvSpPr txBox="1"/>
          <p:nvPr/>
        </p:nvSpPr>
        <p:spPr>
          <a:xfrm>
            <a:off x="4711817" y="145285"/>
            <a:ext cx="1301155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444008" y="145285"/>
            <a:ext cx="763984" cy="2504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 dirty="0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8371" y="145285"/>
            <a:ext cx="1183084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 dirty="0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443062" y="3780264"/>
            <a:ext cx="1285875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05770" y="3780264"/>
            <a:ext cx="1301155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h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64739" y="3780264"/>
            <a:ext cx="1043980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v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534458" y="3780264"/>
            <a:ext cx="1183084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66000" y="323560"/>
            <a:ext cx="7560000" cy="2520000"/>
          </a:xfrm>
          <a:custGeom>
            <a:avLst/>
            <a:gdLst/>
            <a:ahLst/>
            <a:cxnLst/>
            <a:rect l="l" t="t" r="r" b="b"/>
            <a:pathLst>
              <a:path w="7560000" h="2520000">
                <a:moveTo>
                  <a:pt x="0" y="0"/>
                </a:moveTo>
                <a:lnTo>
                  <a:pt x="7560000" y="0"/>
                </a:lnTo>
                <a:lnTo>
                  <a:pt x="7560000" y="2520000"/>
                </a:lnTo>
                <a:lnTo>
                  <a:pt x="0" y="252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37" b="-437"/>
            </a:stretch>
          </a:blipFill>
        </p:spPr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1566000" y="323560"/>
          <a:ext cx="7560000" cy="2520000"/>
        </p:xfrm>
        <a:graphic>
          <a:graphicData uri="http://schemas.openxmlformats.org/drawingml/2006/table">
            <a:tbl>
              <a:tblPr/>
              <a:tblGrid>
                <a:gridCol w="25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2000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Freeform 4"/>
          <p:cNvSpPr/>
          <p:nvPr/>
        </p:nvSpPr>
        <p:spPr>
          <a:xfrm>
            <a:off x="296347" y="3958539"/>
            <a:ext cx="10080000" cy="2520000"/>
          </a:xfrm>
          <a:custGeom>
            <a:avLst/>
            <a:gdLst/>
            <a:ahLst/>
            <a:cxnLst/>
            <a:rect l="l" t="t" r="r" b="b"/>
            <a:pathLst>
              <a:path w="10080000" h="2520000">
                <a:moveTo>
                  <a:pt x="0" y="0"/>
                </a:moveTo>
                <a:lnTo>
                  <a:pt x="10080000" y="0"/>
                </a:lnTo>
                <a:lnTo>
                  <a:pt x="10080000" y="2520000"/>
                </a:lnTo>
                <a:lnTo>
                  <a:pt x="0" y="2520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aphicFrame>
        <p:nvGraphicFramePr>
          <p:cNvPr id="5" name="Table 5"/>
          <p:cNvGraphicFramePr>
            <a:graphicFrameLocks noGrp="1"/>
          </p:cNvGraphicFramePr>
          <p:nvPr/>
        </p:nvGraphicFramePr>
        <p:xfrm>
          <a:off x="296347" y="3958539"/>
          <a:ext cx="10080000" cy="2520000"/>
        </p:xfrm>
        <a:graphic>
          <a:graphicData uri="http://schemas.openxmlformats.org/drawingml/2006/table">
            <a:tbl>
              <a:tblPr/>
              <a:tblGrid>
                <a:gridCol w="25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2000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TextBox 6"/>
          <p:cNvSpPr txBox="1"/>
          <p:nvPr/>
        </p:nvSpPr>
        <p:spPr>
          <a:xfrm>
            <a:off x="4711817" y="145285"/>
            <a:ext cx="1301155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h</a:t>
            </a:r>
          </a:p>
        </p:txBody>
      </p:sp>
      <p:sp>
        <p:nvSpPr>
          <p:cNvPr id="14" name="TextBox 7"/>
          <p:cNvSpPr txBox="1"/>
          <p:nvPr/>
        </p:nvSpPr>
        <p:spPr>
          <a:xfrm>
            <a:off x="2444008" y="145285"/>
            <a:ext cx="763984" cy="2504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 dirty="0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t</a:t>
            </a:r>
          </a:p>
        </p:txBody>
      </p:sp>
      <p:sp>
        <p:nvSpPr>
          <p:cNvPr id="15" name="TextBox 8"/>
          <p:cNvSpPr txBox="1"/>
          <p:nvPr/>
        </p:nvSpPr>
        <p:spPr>
          <a:xfrm>
            <a:off x="7308371" y="145285"/>
            <a:ext cx="1183084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e</a:t>
            </a:r>
          </a:p>
        </p:txBody>
      </p:sp>
      <p:sp>
        <p:nvSpPr>
          <p:cNvPr id="16" name="TextBox 9"/>
          <p:cNvSpPr txBox="1"/>
          <p:nvPr/>
        </p:nvSpPr>
        <p:spPr>
          <a:xfrm>
            <a:off x="3443062" y="3780264"/>
            <a:ext cx="1285875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a</a:t>
            </a:r>
          </a:p>
        </p:txBody>
      </p:sp>
      <p:sp>
        <p:nvSpPr>
          <p:cNvPr id="17" name="TextBox 10"/>
          <p:cNvSpPr txBox="1"/>
          <p:nvPr/>
        </p:nvSpPr>
        <p:spPr>
          <a:xfrm>
            <a:off x="905770" y="3780264"/>
            <a:ext cx="1301155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h</a:t>
            </a:r>
          </a:p>
        </p:txBody>
      </p:sp>
      <p:sp>
        <p:nvSpPr>
          <p:cNvPr id="18" name="TextBox 11"/>
          <p:cNvSpPr txBox="1"/>
          <p:nvPr/>
        </p:nvSpPr>
        <p:spPr>
          <a:xfrm>
            <a:off x="6064739" y="3780264"/>
            <a:ext cx="1043980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v</a:t>
            </a:r>
          </a:p>
        </p:txBody>
      </p:sp>
      <p:sp>
        <p:nvSpPr>
          <p:cNvPr id="19" name="TextBox 12"/>
          <p:cNvSpPr txBox="1"/>
          <p:nvPr/>
        </p:nvSpPr>
        <p:spPr>
          <a:xfrm>
            <a:off x="8534458" y="3780264"/>
            <a:ext cx="1183084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66000" y="323560"/>
            <a:ext cx="7560000" cy="2520000"/>
          </a:xfrm>
          <a:custGeom>
            <a:avLst/>
            <a:gdLst/>
            <a:ahLst/>
            <a:cxnLst/>
            <a:rect l="l" t="t" r="r" b="b"/>
            <a:pathLst>
              <a:path w="7560000" h="2520000">
                <a:moveTo>
                  <a:pt x="0" y="0"/>
                </a:moveTo>
                <a:lnTo>
                  <a:pt x="7560000" y="0"/>
                </a:lnTo>
                <a:lnTo>
                  <a:pt x="7560000" y="2520000"/>
                </a:lnTo>
                <a:lnTo>
                  <a:pt x="0" y="252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37" b="-437"/>
            </a:stretch>
          </a:blipFill>
        </p:spPr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1566000" y="323560"/>
          <a:ext cx="7560000" cy="2520000"/>
        </p:xfrm>
        <a:graphic>
          <a:graphicData uri="http://schemas.openxmlformats.org/drawingml/2006/table">
            <a:tbl>
              <a:tblPr/>
              <a:tblGrid>
                <a:gridCol w="25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2000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Freeform 4"/>
          <p:cNvSpPr/>
          <p:nvPr/>
        </p:nvSpPr>
        <p:spPr>
          <a:xfrm>
            <a:off x="296347" y="3958539"/>
            <a:ext cx="10080000" cy="2520000"/>
          </a:xfrm>
          <a:custGeom>
            <a:avLst/>
            <a:gdLst/>
            <a:ahLst/>
            <a:cxnLst/>
            <a:rect l="l" t="t" r="r" b="b"/>
            <a:pathLst>
              <a:path w="10080000" h="2520000">
                <a:moveTo>
                  <a:pt x="0" y="0"/>
                </a:moveTo>
                <a:lnTo>
                  <a:pt x="10080000" y="0"/>
                </a:lnTo>
                <a:lnTo>
                  <a:pt x="10080000" y="2520000"/>
                </a:lnTo>
                <a:lnTo>
                  <a:pt x="0" y="2520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aphicFrame>
        <p:nvGraphicFramePr>
          <p:cNvPr id="5" name="Table 5"/>
          <p:cNvGraphicFramePr>
            <a:graphicFrameLocks noGrp="1"/>
          </p:cNvGraphicFramePr>
          <p:nvPr/>
        </p:nvGraphicFramePr>
        <p:xfrm>
          <a:off x="296347" y="3958539"/>
          <a:ext cx="10080000" cy="2520000"/>
        </p:xfrm>
        <a:graphic>
          <a:graphicData uri="http://schemas.openxmlformats.org/drawingml/2006/table">
            <a:tbl>
              <a:tblPr/>
              <a:tblGrid>
                <a:gridCol w="25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2000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TextBox 6"/>
          <p:cNvSpPr txBox="1"/>
          <p:nvPr/>
        </p:nvSpPr>
        <p:spPr>
          <a:xfrm>
            <a:off x="4711817" y="145285"/>
            <a:ext cx="1301155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h</a:t>
            </a:r>
          </a:p>
        </p:txBody>
      </p:sp>
      <p:sp>
        <p:nvSpPr>
          <p:cNvPr id="14" name="TextBox 7"/>
          <p:cNvSpPr txBox="1"/>
          <p:nvPr/>
        </p:nvSpPr>
        <p:spPr>
          <a:xfrm>
            <a:off x="2444008" y="145285"/>
            <a:ext cx="763984" cy="2504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 dirty="0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t</a:t>
            </a:r>
          </a:p>
        </p:txBody>
      </p:sp>
      <p:sp>
        <p:nvSpPr>
          <p:cNvPr id="15" name="TextBox 8"/>
          <p:cNvSpPr txBox="1"/>
          <p:nvPr/>
        </p:nvSpPr>
        <p:spPr>
          <a:xfrm>
            <a:off x="7308371" y="145285"/>
            <a:ext cx="1183084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e</a:t>
            </a:r>
          </a:p>
        </p:txBody>
      </p:sp>
      <p:sp>
        <p:nvSpPr>
          <p:cNvPr id="16" name="TextBox 9"/>
          <p:cNvSpPr txBox="1"/>
          <p:nvPr/>
        </p:nvSpPr>
        <p:spPr>
          <a:xfrm>
            <a:off x="3443062" y="3780264"/>
            <a:ext cx="1285875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a</a:t>
            </a:r>
          </a:p>
        </p:txBody>
      </p:sp>
      <p:sp>
        <p:nvSpPr>
          <p:cNvPr id="17" name="TextBox 10"/>
          <p:cNvSpPr txBox="1"/>
          <p:nvPr/>
        </p:nvSpPr>
        <p:spPr>
          <a:xfrm>
            <a:off x="905770" y="3780264"/>
            <a:ext cx="1301155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h</a:t>
            </a:r>
          </a:p>
        </p:txBody>
      </p:sp>
      <p:sp>
        <p:nvSpPr>
          <p:cNvPr id="18" name="TextBox 11"/>
          <p:cNvSpPr txBox="1"/>
          <p:nvPr/>
        </p:nvSpPr>
        <p:spPr>
          <a:xfrm>
            <a:off x="6064739" y="3780264"/>
            <a:ext cx="1043980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v</a:t>
            </a:r>
          </a:p>
        </p:txBody>
      </p:sp>
      <p:sp>
        <p:nvSpPr>
          <p:cNvPr id="19" name="TextBox 12"/>
          <p:cNvSpPr txBox="1"/>
          <p:nvPr/>
        </p:nvSpPr>
        <p:spPr>
          <a:xfrm>
            <a:off x="8534458" y="3780264"/>
            <a:ext cx="1183084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66000" y="323560"/>
            <a:ext cx="7560000" cy="2520000"/>
          </a:xfrm>
          <a:custGeom>
            <a:avLst/>
            <a:gdLst/>
            <a:ahLst/>
            <a:cxnLst/>
            <a:rect l="l" t="t" r="r" b="b"/>
            <a:pathLst>
              <a:path w="7560000" h="2520000">
                <a:moveTo>
                  <a:pt x="0" y="0"/>
                </a:moveTo>
                <a:lnTo>
                  <a:pt x="7560000" y="0"/>
                </a:lnTo>
                <a:lnTo>
                  <a:pt x="7560000" y="2520000"/>
                </a:lnTo>
                <a:lnTo>
                  <a:pt x="0" y="252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37" b="-437"/>
            </a:stretch>
          </a:blipFill>
        </p:spPr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1566000" y="323560"/>
          <a:ext cx="7560000" cy="2520000"/>
        </p:xfrm>
        <a:graphic>
          <a:graphicData uri="http://schemas.openxmlformats.org/drawingml/2006/table">
            <a:tbl>
              <a:tblPr/>
              <a:tblGrid>
                <a:gridCol w="25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2000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Freeform 4"/>
          <p:cNvSpPr/>
          <p:nvPr/>
        </p:nvSpPr>
        <p:spPr>
          <a:xfrm>
            <a:off x="296347" y="3958539"/>
            <a:ext cx="10080000" cy="2520000"/>
          </a:xfrm>
          <a:custGeom>
            <a:avLst/>
            <a:gdLst/>
            <a:ahLst/>
            <a:cxnLst/>
            <a:rect l="l" t="t" r="r" b="b"/>
            <a:pathLst>
              <a:path w="10080000" h="2520000">
                <a:moveTo>
                  <a:pt x="0" y="0"/>
                </a:moveTo>
                <a:lnTo>
                  <a:pt x="10080000" y="0"/>
                </a:lnTo>
                <a:lnTo>
                  <a:pt x="10080000" y="2520000"/>
                </a:lnTo>
                <a:lnTo>
                  <a:pt x="0" y="2520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aphicFrame>
        <p:nvGraphicFramePr>
          <p:cNvPr id="5" name="Table 5"/>
          <p:cNvGraphicFramePr>
            <a:graphicFrameLocks noGrp="1"/>
          </p:cNvGraphicFramePr>
          <p:nvPr/>
        </p:nvGraphicFramePr>
        <p:xfrm>
          <a:off x="296347" y="3958539"/>
          <a:ext cx="10080000" cy="2520000"/>
        </p:xfrm>
        <a:graphic>
          <a:graphicData uri="http://schemas.openxmlformats.org/drawingml/2006/table">
            <a:tbl>
              <a:tblPr/>
              <a:tblGrid>
                <a:gridCol w="25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2000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TextBox 6"/>
          <p:cNvSpPr txBox="1"/>
          <p:nvPr/>
        </p:nvSpPr>
        <p:spPr>
          <a:xfrm>
            <a:off x="4711817" y="145285"/>
            <a:ext cx="1301155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h</a:t>
            </a:r>
          </a:p>
        </p:txBody>
      </p:sp>
      <p:sp>
        <p:nvSpPr>
          <p:cNvPr id="14" name="TextBox 7"/>
          <p:cNvSpPr txBox="1"/>
          <p:nvPr/>
        </p:nvSpPr>
        <p:spPr>
          <a:xfrm>
            <a:off x="2444008" y="145285"/>
            <a:ext cx="763984" cy="2504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 dirty="0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t</a:t>
            </a:r>
          </a:p>
        </p:txBody>
      </p:sp>
      <p:sp>
        <p:nvSpPr>
          <p:cNvPr id="15" name="TextBox 8"/>
          <p:cNvSpPr txBox="1"/>
          <p:nvPr/>
        </p:nvSpPr>
        <p:spPr>
          <a:xfrm>
            <a:off x="7308371" y="145285"/>
            <a:ext cx="1183084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e</a:t>
            </a:r>
          </a:p>
        </p:txBody>
      </p:sp>
      <p:sp>
        <p:nvSpPr>
          <p:cNvPr id="16" name="TextBox 9"/>
          <p:cNvSpPr txBox="1"/>
          <p:nvPr/>
        </p:nvSpPr>
        <p:spPr>
          <a:xfrm>
            <a:off x="3443062" y="3780264"/>
            <a:ext cx="1285875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a</a:t>
            </a:r>
          </a:p>
        </p:txBody>
      </p:sp>
      <p:sp>
        <p:nvSpPr>
          <p:cNvPr id="17" name="TextBox 10"/>
          <p:cNvSpPr txBox="1"/>
          <p:nvPr/>
        </p:nvSpPr>
        <p:spPr>
          <a:xfrm>
            <a:off x="905770" y="3780264"/>
            <a:ext cx="1301155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h</a:t>
            </a:r>
          </a:p>
        </p:txBody>
      </p:sp>
      <p:sp>
        <p:nvSpPr>
          <p:cNvPr id="18" name="TextBox 11"/>
          <p:cNvSpPr txBox="1"/>
          <p:nvPr/>
        </p:nvSpPr>
        <p:spPr>
          <a:xfrm>
            <a:off x="6064739" y="3780264"/>
            <a:ext cx="1043980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v</a:t>
            </a:r>
          </a:p>
        </p:txBody>
      </p:sp>
      <p:sp>
        <p:nvSpPr>
          <p:cNvPr id="19" name="TextBox 12"/>
          <p:cNvSpPr txBox="1"/>
          <p:nvPr/>
        </p:nvSpPr>
        <p:spPr>
          <a:xfrm>
            <a:off x="8534458" y="3780264"/>
            <a:ext cx="1183084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826000" y="280028"/>
            <a:ext cx="5040000" cy="2520000"/>
          </a:xfrm>
          <a:custGeom>
            <a:avLst/>
            <a:gdLst/>
            <a:ahLst/>
            <a:cxnLst/>
            <a:rect l="l" t="t" r="r" b="b"/>
            <a:pathLst>
              <a:path w="5040000" h="2520000">
                <a:moveTo>
                  <a:pt x="0" y="0"/>
                </a:moveTo>
                <a:lnTo>
                  <a:pt x="5040000" y="0"/>
                </a:lnTo>
                <a:lnTo>
                  <a:pt x="5040000" y="2520000"/>
                </a:lnTo>
                <a:lnTo>
                  <a:pt x="0" y="252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2826000" y="280028"/>
          <a:ext cx="5040000" cy="2520000"/>
        </p:xfrm>
        <a:graphic>
          <a:graphicData uri="http://schemas.openxmlformats.org/drawingml/2006/table">
            <a:tbl>
              <a:tblPr/>
              <a:tblGrid>
                <a:gridCol w="25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2000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Freeform 4"/>
          <p:cNvSpPr/>
          <p:nvPr/>
        </p:nvSpPr>
        <p:spPr>
          <a:xfrm>
            <a:off x="300536" y="3958539"/>
            <a:ext cx="10090927" cy="2313000"/>
          </a:xfrm>
          <a:custGeom>
            <a:avLst/>
            <a:gdLst/>
            <a:ahLst/>
            <a:cxnLst/>
            <a:rect l="l" t="t" r="r" b="b"/>
            <a:pathLst>
              <a:path w="10090927" h="2313000">
                <a:moveTo>
                  <a:pt x="0" y="0"/>
                </a:moveTo>
                <a:lnTo>
                  <a:pt x="10090928" y="0"/>
                </a:lnTo>
                <a:lnTo>
                  <a:pt x="10090928" y="2313000"/>
                </a:lnTo>
                <a:lnTo>
                  <a:pt x="0" y="2313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596" r="-6596"/>
            </a:stretch>
          </a:blipFill>
        </p:spPr>
      </p:sp>
      <p:graphicFrame>
        <p:nvGraphicFramePr>
          <p:cNvPr id="5" name="Table 5"/>
          <p:cNvGraphicFramePr>
            <a:graphicFrameLocks noGrp="1"/>
          </p:cNvGraphicFramePr>
          <p:nvPr/>
        </p:nvGraphicFramePr>
        <p:xfrm>
          <a:off x="300536" y="3958539"/>
          <a:ext cx="10090925" cy="2340000"/>
        </p:xfrm>
        <a:graphic>
          <a:graphicData uri="http://schemas.openxmlformats.org/drawingml/2006/table">
            <a:tbl>
              <a:tblPr/>
              <a:tblGrid>
                <a:gridCol w="2018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8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8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8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18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34000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TextBox 6"/>
          <p:cNvSpPr txBox="1"/>
          <p:nvPr/>
        </p:nvSpPr>
        <p:spPr>
          <a:xfrm>
            <a:off x="3443062" y="101753"/>
            <a:ext cx="1285875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 dirty="0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63062" y="101753"/>
            <a:ext cx="1285875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20414" y="3690264"/>
            <a:ext cx="1386880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w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680270" y="3690264"/>
            <a:ext cx="1301155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h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020592" y="3690264"/>
            <a:ext cx="575370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786604" y="3690264"/>
            <a:ext cx="1183084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69519" y="3690264"/>
            <a:ext cx="763984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826000" y="280028"/>
            <a:ext cx="5040000" cy="2520000"/>
          </a:xfrm>
          <a:custGeom>
            <a:avLst/>
            <a:gdLst/>
            <a:ahLst/>
            <a:cxnLst/>
            <a:rect l="l" t="t" r="r" b="b"/>
            <a:pathLst>
              <a:path w="5040000" h="2520000">
                <a:moveTo>
                  <a:pt x="0" y="0"/>
                </a:moveTo>
                <a:lnTo>
                  <a:pt x="5040000" y="0"/>
                </a:lnTo>
                <a:lnTo>
                  <a:pt x="5040000" y="2520000"/>
                </a:lnTo>
                <a:lnTo>
                  <a:pt x="0" y="252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2826000" y="280028"/>
          <a:ext cx="5040000" cy="2520000"/>
        </p:xfrm>
        <a:graphic>
          <a:graphicData uri="http://schemas.openxmlformats.org/drawingml/2006/table">
            <a:tbl>
              <a:tblPr/>
              <a:tblGrid>
                <a:gridCol w="25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2000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Freeform 4"/>
          <p:cNvSpPr/>
          <p:nvPr/>
        </p:nvSpPr>
        <p:spPr>
          <a:xfrm>
            <a:off x="300536" y="3958539"/>
            <a:ext cx="10090927" cy="2313000"/>
          </a:xfrm>
          <a:custGeom>
            <a:avLst/>
            <a:gdLst/>
            <a:ahLst/>
            <a:cxnLst/>
            <a:rect l="l" t="t" r="r" b="b"/>
            <a:pathLst>
              <a:path w="10090927" h="2313000">
                <a:moveTo>
                  <a:pt x="0" y="0"/>
                </a:moveTo>
                <a:lnTo>
                  <a:pt x="10090928" y="0"/>
                </a:lnTo>
                <a:lnTo>
                  <a:pt x="10090928" y="2313000"/>
                </a:lnTo>
                <a:lnTo>
                  <a:pt x="0" y="2313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596" r="-6596"/>
            </a:stretch>
          </a:blipFill>
        </p:spPr>
      </p:sp>
      <p:graphicFrame>
        <p:nvGraphicFramePr>
          <p:cNvPr id="5" name="Table 5"/>
          <p:cNvGraphicFramePr>
            <a:graphicFrameLocks noGrp="1"/>
          </p:cNvGraphicFramePr>
          <p:nvPr/>
        </p:nvGraphicFramePr>
        <p:xfrm>
          <a:off x="300536" y="3958539"/>
          <a:ext cx="10090925" cy="2340000"/>
        </p:xfrm>
        <a:graphic>
          <a:graphicData uri="http://schemas.openxmlformats.org/drawingml/2006/table">
            <a:tbl>
              <a:tblPr/>
              <a:tblGrid>
                <a:gridCol w="2018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8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8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8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18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34000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TextBox 6"/>
          <p:cNvSpPr txBox="1"/>
          <p:nvPr/>
        </p:nvSpPr>
        <p:spPr>
          <a:xfrm>
            <a:off x="3443062" y="101753"/>
            <a:ext cx="1285875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 dirty="0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g</a:t>
            </a:r>
          </a:p>
        </p:txBody>
      </p:sp>
      <p:sp>
        <p:nvSpPr>
          <p:cNvPr id="14" name="TextBox 7"/>
          <p:cNvSpPr txBox="1"/>
          <p:nvPr/>
        </p:nvSpPr>
        <p:spPr>
          <a:xfrm>
            <a:off x="5963062" y="101753"/>
            <a:ext cx="1285875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o</a:t>
            </a:r>
          </a:p>
        </p:txBody>
      </p:sp>
      <p:sp>
        <p:nvSpPr>
          <p:cNvPr id="15" name="TextBox 8"/>
          <p:cNvSpPr txBox="1"/>
          <p:nvPr/>
        </p:nvSpPr>
        <p:spPr>
          <a:xfrm>
            <a:off x="620414" y="3690264"/>
            <a:ext cx="1386880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w</a:t>
            </a:r>
          </a:p>
        </p:txBody>
      </p:sp>
      <p:sp>
        <p:nvSpPr>
          <p:cNvPr id="16" name="TextBox 9"/>
          <p:cNvSpPr txBox="1"/>
          <p:nvPr/>
        </p:nvSpPr>
        <p:spPr>
          <a:xfrm>
            <a:off x="2680270" y="3690264"/>
            <a:ext cx="1301155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h</a:t>
            </a:r>
          </a:p>
        </p:txBody>
      </p:sp>
      <p:sp>
        <p:nvSpPr>
          <p:cNvPr id="17" name="TextBox 10"/>
          <p:cNvSpPr txBox="1"/>
          <p:nvPr/>
        </p:nvSpPr>
        <p:spPr>
          <a:xfrm>
            <a:off x="5020592" y="3690264"/>
            <a:ext cx="575370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i</a:t>
            </a:r>
          </a:p>
        </p:txBody>
      </p:sp>
      <p:sp>
        <p:nvSpPr>
          <p:cNvPr id="18" name="TextBox 11"/>
          <p:cNvSpPr txBox="1"/>
          <p:nvPr/>
        </p:nvSpPr>
        <p:spPr>
          <a:xfrm>
            <a:off x="8786604" y="3690264"/>
            <a:ext cx="1183084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e</a:t>
            </a:r>
          </a:p>
        </p:txBody>
      </p:sp>
      <p:sp>
        <p:nvSpPr>
          <p:cNvPr id="19" name="TextBox 12"/>
          <p:cNvSpPr txBox="1"/>
          <p:nvPr/>
        </p:nvSpPr>
        <p:spPr>
          <a:xfrm>
            <a:off x="6969519" y="3690264"/>
            <a:ext cx="763984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2826000" y="280028"/>
          <a:ext cx="5040000" cy="2520000"/>
        </p:xfrm>
        <a:graphic>
          <a:graphicData uri="http://schemas.openxmlformats.org/drawingml/2006/table">
            <a:tbl>
              <a:tblPr/>
              <a:tblGrid>
                <a:gridCol w="25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2000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Freeform 3"/>
          <p:cNvSpPr/>
          <p:nvPr/>
        </p:nvSpPr>
        <p:spPr>
          <a:xfrm>
            <a:off x="2826000" y="280028"/>
            <a:ext cx="5040000" cy="2520000"/>
          </a:xfrm>
          <a:custGeom>
            <a:avLst/>
            <a:gdLst/>
            <a:ahLst/>
            <a:cxnLst/>
            <a:rect l="l" t="t" r="r" b="b"/>
            <a:pathLst>
              <a:path w="5040000" h="2520000">
                <a:moveTo>
                  <a:pt x="0" y="0"/>
                </a:moveTo>
                <a:lnTo>
                  <a:pt x="5040000" y="0"/>
                </a:lnTo>
                <a:lnTo>
                  <a:pt x="5040000" y="2520000"/>
                </a:lnTo>
                <a:lnTo>
                  <a:pt x="0" y="252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00536" y="3958539"/>
            <a:ext cx="10090927" cy="2313000"/>
          </a:xfrm>
          <a:custGeom>
            <a:avLst/>
            <a:gdLst/>
            <a:ahLst/>
            <a:cxnLst/>
            <a:rect l="l" t="t" r="r" b="b"/>
            <a:pathLst>
              <a:path w="10090927" h="2313000">
                <a:moveTo>
                  <a:pt x="0" y="0"/>
                </a:moveTo>
                <a:lnTo>
                  <a:pt x="10090928" y="0"/>
                </a:lnTo>
                <a:lnTo>
                  <a:pt x="10090928" y="2313000"/>
                </a:lnTo>
                <a:lnTo>
                  <a:pt x="0" y="2313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596" r="-6596"/>
            </a:stretch>
          </a:blipFill>
        </p:spPr>
      </p:sp>
      <p:graphicFrame>
        <p:nvGraphicFramePr>
          <p:cNvPr id="5" name="Table 5"/>
          <p:cNvGraphicFramePr>
            <a:graphicFrameLocks noGrp="1"/>
          </p:cNvGraphicFramePr>
          <p:nvPr/>
        </p:nvGraphicFramePr>
        <p:xfrm>
          <a:off x="300536" y="3958539"/>
          <a:ext cx="10090925" cy="2340000"/>
        </p:xfrm>
        <a:graphic>
          <a:graphicData uri="http://schemas.openxmlformats.org/drawingml/2006/table">
            <a:tbl>
              <a:tblPr/>
              <a:tblGrid>
                <a:gridCol w="2018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8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8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8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18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34000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TextBox 6"/>
          <p:cNvSpPr txBox="1"/>
          <p:nvPr/>
        </p:nvSpPr>
        <p:spPr>
          <a:xfrm>
            <a:off x="3443062" y="101753"/>
            <a:ext cx="1285875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 dirty="0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g</a:t>
            </a:r>
          </a:p>
        </p:txBody>
      </p:sp>
      <p:sp>
        <p:nvSpPr>
          <p:cNvPr id="14" name="TextBox 7"/>
          <p:cNvSpPr txBox="1"/>
          <p:nvPr/>
        </p:nvSpPr>
        <p:spPr>
          <a:xfrm>
            <a:off x="5963062" y="101753"/>
            <a:ext cx="1285875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o</a:t>
            </a:r>
          </a:p>
        </p:txBody>
      </p:sp>
      <p:sp>
        <p:nvSpPr>
          <p:cNvPr id="15" name="TextBox 8"/>
          <p:cNvSpPr txBox="1"/>
          <p:nvPr/>
        </p:nvSpPr>
        <p:spPr>
          <a:xfrm>
            <a:off x="620414" y="3690264"/>
            <a:ext cx="1386880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w</a:t>
            </a:r>
          </a:p>
        </p:txBody>
      </p:sp>
      <p:sp>
        <p:nvSpPr>
          <p:cNvPr id="16" name="TextBox 9"/>
          <p:cNvSpPr txBox="1"/>
          <p:nvPr/>
        </p:nvSpPr>
        <p:spPr>
          <a:xfrm>
            <a:off x="2680270" y="3690264"/>
            <a:ext cx="1301155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h</a:t>
            </a:r>
          </a:p>
        </p:txBody>
      </p:sp>
      <p:sp>
        <p:nvSpPr>
          <p:cNvPr id="17" name="TextBox 10"/>
          <p:cNvSpPr txBox="1"/>
          <p:nvPr/>
        </p:nvSpPr>
        <p:spPr>
          <a:xfrm>
            <a:off x="5020592" y="3690264"/>
            <a:ext cx="575370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i</a:t>
            </a:r>
          </a:p>
        </p:txBody>
      </p:sp>
      <p:sp>
        <p:nvSpPr>
          <p:cNvPr id="18" name="TextBox 11"/>
          <p:cNvSpPr txBox="1"/>
          <p:nvPr/>
        </p:nvSpPr>
        <p:spPr>
          <a:xfrm>
            <a:off x="8786604" y="3690264"/>
            <a:ext cx="1183084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e</a:t>
            </a:r>
          </a:p>
        </p:txBody>
      </p:sp>
      <p:sp>
        <p:nvSpPr>
          <p:cNvPr id="19" name="TextBox 12"/>
          <p:cNvSpPr txBox="1"/>
          <p:nvPr/>
        </p:nvSpPr>
        <p:spPr>
          <a:xfrm>
            <a:off x="6969519" y="3690264"/>
            <a:ext cx="763984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826000" y="280028"/>
            <a:ext cx="5040000" cy="2520000"/>
          </a:xfrm>
          <a:custGeom>
            <a:avLst/>
            <a:gdLst/>
            <a:ahLst/>
            <a:cxnLst/>
            <a:rect l="l" t="t" r="r" b="b"/>
            <a:pathLst>
              <a:path w="5040000" h="2520000">
                <a:moveTo>
                  <a:pt x="0" y="0"/>
                </a:moveTo>
                <a:lnTo>
                  <a:pt x="5040000" y="0"/>
                </a:lnTo>
                <a:lnTo>
                  <a:pt x="5040000" y="2520000"/>
                </a:lnTo>
                <a:lnTo>
                  <a:pt x="0" y="252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2826000" y="280028"/>
          <a:ext cx="5040000" cy="2520000"/>
        </p:xfrm>
        <a:graphic>
          <a:graphicData uri="http://schemas.openxmlformats.org/drawingml/2006/table">
            <a:tbl>
              <a:tblPr/>
              <a:tblGrid>
                <a:gridCol w="25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2000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Freeform 4"/>
          <p:cNvSpPr/>
          <p:nvPr/>
        </p:nvSpPr>
        <p:spPr>
          <a:xfrm>
            <a:off x="300536" y="3958539"/>
            <a:ext cx="10090927" cy="2313000"/>
          </a:xfrm>
          <a:custGeom>
            <a:avLst/>
            <a:gdLst/>
            <a:ahLst/>
            <a:cxnLst/>
            <a:rect l="l" t="t" r="r" b="b"/>
            <a:pathLst>
              <a:path w="10090927" h="2313000">
                <a:moveTo>
                  <a:pt x="0" y="0"/>
                </a:moveTo>
                <a:lnTo>
                  <a:pt x="10090928" y="0"/>
                </a:lnTo>
                <a:lnTo>
                  <a:pt x="10090928" y="2313000"/>
                </a:lnTo>
                <a:lnTo>
                  <a:pt x="0" y="2313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596" r="-6596"/>
            </a:stretch>
          </a:blipFill>
        </p:spPr>
      </p:sp>
      <p:graphicFrame>
        <p:nvGraphicFramePr>
          <p:cNvPr id="5" name="Table 5"/>
          <p:cNvGraphicFramePr>
            <a:graphicFrameLocks noGrp="1"/>
          </p:cNvGraphicFramePr>
          <p:nvPr/>
        </p:nvGraphicFramePr>
        <p:xfrm>
          <a:off x="300536" y="3958539"/>
          <a:ext cx="10090925" cy="2340000"/>
        </p:xfrm>
        <a:graphic>
          <a:graphicData uri="http://schemas.openxmlformats.org/drawingml/2006/table">
            <a:tbl>
              <a:tblPr/>
              <a:tblGrid>
                <a:gridCol w="2018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8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8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8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18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34000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TextBox 6"/>
          <p:cNvSpPr txBox="1"/>
          <p:nvPr/>
        </p:nvSpPr>
        <p:spPr>
          <a:xfrm>
            <a:off x="3443062" y="101753"/>
            <a:ext cx="1285875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 dirty="0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g</a:t>
            </a:r>
          </a:p>
        </p:txBody>
      </p:sp>
      <p:sp>
        <p:nvSpPr>
          <p:cNvPr id="14" name="TextBox 7"/>
          <p:cNvSpPr txBox="1"/>
          <p:nvPr/>
        </p:nvSpPr>
        <p:spPr>
          <a:xfrm>
            <a:off x="5963062" y="101753"/>
            <a:ext cx="1285875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o</a:t>
            </a:r>
          </a:p>
        </p:txBody>
      </p:sp>
      <p:sp>
        <p:nvSpPr>
          <p:cNvPr id="15" name="TextBox 8"/>
          <p:cNvSpPr txBox="1"/>
          <p:nvPr/>
        </p:nvSpPr>
        <p:spPr>
          <a:xfrm>
            <a:off x="620414" y="3690264"/>
            <a:ext cx="1386880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w</a:t>
            </a:r>
          </a:p>
        </p:txBody>
      </p:sp>
      <p:sp>
        <p:nvSpPr>
          <p:cNvPr id="16" name="TextBox 9"/>
          <p:cNvSpPr txBox="1"/>
          <p:nvPr/>
        </p:nvSpPr>
        <p:spPr>
          <a:xfrm>
            <a:off x="2680270" y="3690264"/>
            <a:ext cx="1301155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h</a:t>
            </a:r>
          </a:p>
        </p:txBody>
      </p:sp>
      <p:sp>
        <p:nvSpPr>
          <p:cNvPr id="17" name="TextBox 10"/>
          <p:cNvSpPr txBox="1"/>
          <p:nvPr/>
        </p:nvSpPr>
        <p:spPr>
          <a:xfrm>
            <a:off x="5020592" y="3690264"/>
            <a:ext cx="575370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i</a:t>
            </a:r>
          </a:p>
        </p:txBody>
      </p:sp>
      <p:sp>
        <p:nvSpPr>
          <p:cNvPr id="18" name="TextBox 11"/>
          <p:cNvSpPr txBox="1"/>
          <p:nvPr/>
        </p:nvSpPr>
        <p:spPr>
          <a:xfrm>
            <a:off x="8786604" y="3690264"/>
            <a:ext cx="1183084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e</a:t>
            </a:r>
          </a:p>
        </p:txBody>
      </p:sp>
      <p:sp>
        <p:nvSpPr>
          <p:cNvPr id="19" name="TextBox 12"/>
          <p:cNvSpPr txBox="1"/>
          <p:nvPr/>
        </p:nvSpPr>
        <p:spPr>
          <a:xfrm>
            <a:off x="6969519" y="3690264"/>
            <a:ext cx="763984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06000" y="3087894"/>
            <a:ext cx="10080000" cy="1675800"/>
          </a:xfrm>
          <a:custGeom>
            <a:avLst/>
            <a:gdLst/>
            <a:ahLst/>
            <a:cxnLst/>
            <a:rect l="l" t="t" r="r" b="b"/>
            <a:pathLst>
              <a:path w="10080000" h="1675800">
                <a:moveTo>
                  <a:pt x="0" y="0"/>
                </a:moveTo>
                <a:lnTo>
                  <a:pt x="10080000" y="0"/>
                </a:lnTo>
                <a:lnTo>
                  <a:pt x="10080000" y="1675800"/>
                </a:lnTo>
                <a:lnTo>
                  <a:pt x="0" y="1675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306000" y="3087894"/>
          <a:ext cx="10080000" cy="1681200"/>
        </p:xfrm>
        <a:graphic>
          <a:graphicData uri="http://schemas.openxmlformats.org/drawingml/2006/table">
            <a:tbl>
              <a:tblPr/>
              <a:tblGrid>
                <a:gridCol w="168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8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68120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Freeform 4"/>
          <p:cNvSpPr/>
          <p:nvPr/>
        </p:nvSpPr>
        <p:spPr>
          <a:xfrm>
            <a:off x="306000" y="889554"/>
            <a:ext cx="10080000" cy="1675800"/>
          </a:xfrm>
          <a:custGeom>
            <a:avLst/>
            <a:gdLst/>
            <a:ahLst/>
            <a:cxnLst/>
            <a:rect l="l" t="t" r="r" b="b"/>
            <a:pathLst>
              <a:path w="10080000" h="1675800">
                <a:moveTo>
                  <a:pt x="0" y="0"/>
                </a:moveTo>
                <a:lnTo>
                  <a:pt x="10080000" y="0"/>
                </a:lnTo>
                <a:lnTo>
                  <a:pt x="10080000" y="1675800"/>
                </a:lnTo>
                <a:lnTo>
                  <a:pt x="0" y="16758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aphicFrame>
        <p:nvGraphicFramePr>
          <p:cNvPr id="5" name="Table 5"/>
          <p:cNvGraphicFramePr>
            <a:graphicFrameLocks noGrp="1"/>
          </p:cNvGraphicFramePr>
          <p:nvPr/>
        </p:nvGraphicFramePr>
        <p:xfrm>
          <a:off x="306000" y="889554"/>
          <a:ext cx="10080000" cy="1681200"/>
        </p:xfrm>
        <a:graphic>
          <a:graphicData uri="http://schemas.openxmlformats.org/drawingml/2006/table">
            <a:tbl>
              <a:tblPr/>
              <a:tblGrid>
                <a:gridCol w="168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8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68120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Freeform 6"/>
          <p:cNvSpPr/>
          <p:nvPr/>
        </p:nvSpPr>
        <p:spPr>
          <a:xfrm>
            <a:off x="306000" y="5122800"/>
            <a:ext cx="10080000" cy="1675800"/>
          </a:xfrm>
          <a:custGeom>
            <a:avLst/>
            <a:gdLst/>
            <a:ahLst/>
            <a:cxnLst/>
            <a:rect l="l" t="t" r="r" b="b"/>
            <a:pathLst>
              <a:path w="10080000" h="1675800">
                <a:moveTo>
                  <a:pt x="0" y="0"/>
                </a:moveTo>
                <a:lnTo>
                  <a:pt x="10080000" y="0"/>
                </a:lnTo>
                <a:lnTo>
                  <a:pt x="10080000" y="1675800"/>
                </a:lnTo>
                <a:lnTo>
                  <a:pt x="0" y="1675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306000" y="5122800"/>
          <a:ext cx="10080000" cy="1681200"/>
        </p:xfrm>
        <a:graphic>
          <a:graphicData uri="http://schemas.openxmlformats.org/drawingml/2006/table">
            <a:tbl>
              <a:tblPr/>
              <a:tblGrid>
                <a:gridCol w="168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8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68120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TextBox 8"/>
          <p:cNvSpPr txBox="1"/>
          <p:nvPr/>
        </p:nvSpPr>
        <p:spPr>
          <a:xfrm>
            <a:off x="804345" y="780828"/>
            <a:ext cx="684510" cy="179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 b="1" dirty="0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083140" y="780828"/>
            <a:ext cx="924520" cy="179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w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433455" y="780828"/>
            <a:ext cx="788690" cy="179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261590" y="780828"/>
            <a:ext cx="381000" cy="179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996100" y="780828"/>
            <a:ext cx="381000" cy="179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415325" y="780828"/>
            <a:ext cx="857250" cy="179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o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04345" y="2979169"/>
            <a:ext cx="684510" cy="179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y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083140" y="2979169"/>
            <a:ext cx="924520" cy="179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w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433455" y="2979169"/>
            <a:ext cx="788690" cy="179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261590" y="2979169"/>
            <a:ext cx="381000" cy="179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l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996100" y="2979169"/>
            <a:ext cx="381000" cy="179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l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415325" y="2979169"/>
            <a:ext cx="857250" cy="179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o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04345" y="5014075"/>
            <a:ext cx="684510" cy="179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y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140" y="5014075"/>
            <a:ext cx="924520" cy="179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w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433455" y="5014075"/>
            <a:ext cx="788690" cy="179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261590" y="5014075"/>
            <a:ext cx="381000" cy="179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l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996100" y="5014075"/>
            <a:ext cx="381000" cy="179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l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415325" y="5014075"/>
            <a:ext cx="857250" cy="179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 b="1">
                <a:ln w="28575">
                  <a:solidFill>
                    <a:sysClr val="windowText" lastClr="000000"/>
                  </a:solidFill>
                </a:ln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74</Words>
  <Application>Microsoft Office PowerPoint</Application>
  <PresentationFormat>Custom</PresentationFormat>
  <Paragraphs>74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Comfortaa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</dc:title>
  <dc:creator>stephen.atkinson</dc:creator>
  <cp:lastModifiedBy>Stephen Atkinson</cp:lastModifiedBy>
  <cp:revision>4</cp:revision>
  <dcterms:created xsi:type="dcterms:W3CDTF">2006-08-16T00:00:00Z</dcterms:created>
  <dcterms:modified xsi:type="dcterms:W3CDTF">2025-02-22T23:08:18Z</dcterms:modified>
  <dc:identifier>DAGf3rUf2AI</dc:identifier>
</cp:coreProperties>
</file>