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Arcade Gamer" panose="020B0604020202020204" charset="0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omfortaa" pitchFamily="2" charset="0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5" d="100"/>
          <a:sy n="65" d="100"/>
        </p:scale>
        <p:origin x="2004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6999" y="2483385"/>
            <a:ext cx="5684001" cy="5684001"/>
            <a:chOff x="0" y="0"/>
            <a:chExt cx="2275938" cy="22759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75938" cy="2275938"/>
            </a:xfrm>
            <a:custGeom>
              <a:avLst/>
              <a:gdLst/>
              <a:ahLst/>
              <a:cxnLst/>
              <a:rect l="l" t="t" r="r" b="b"/>
              <a:pathLst>
                <a:path w="2275938" h="2275938">
                  <a:moveTo>
                    <a:pt x="0" y="0"/>
                  </a:moveTo>
                  <a:lnTo>
                    <a:pt x="2275938" y="0"/>
                  </a:lnTo>
                  <a:lnTo>
                    <a:pt x="2275938" y="2275938"/>
                  </a:lnTo>
                  <a:lnTo>
                    <a:pt x="0" y="2275938"/>
                  </a:lnTo>
                  <a:close/>
                </a:path>
              </a:pathLst>
            </a:custGeom>
            <a:solidFill>
              <a:srgbClr val="DB527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275938" cy="2304513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05" y="2750590"/>
            <a:ext cx="5149590" cy="1716530"/>
            <a:chOff x="0" y="0"/>
            <a:chExt cx="2135028" cy="71167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35028" cy="711676"/>
            </a:xfrm>
            <a:custGeom>
              <a:avLst/>
              <a:gdLst/>
              <a:ahLst/>
              <a:cxnLst/>
              <a:rect l="l" t="t" r="r" b="b"/>
              <a:pathLst>
                <a:path w="2135028" h="711676">
                  <a:moveTo>
                    <a:pt x="0" y="0"/>
                  </a:moveTo>
                  <a:lnTo>
                    <a:pt x="2135028" y="0"/>
                  </a:lnTo>
                  <a:lnTo>
                    <a:pt x="2135028" y="711676"/>
                  </a:lnTo>
                  <a:lnTo>
                    <a:pt x="0" y="711676"/>
                  </a:lnTo>
                  <a:close/>
                </a:path>
              </a:pathLst>
            </a:custGeom>
            <a:solidFill>
              <a:srgbClr val="F9BB4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135028" cy="740251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27935" y="2750590"/>
            <a:ext cx="1716530" cy="1716530"/>
            <a:chOff x="0" y="0"/>
            <a:chExt cx="711676" cy="7116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11676" cy="711676"/>
            </a:xfrm>
            <a:custGeom>
              <a:avLst/>
              <a:gdLst/>
              <a:ahLst/>
              <a:cxnLst/>
              <a:rect l="l" t="t" r="r" b="b"/>
              <a:pathLst>
                <a:path w="711676" h="711676">
                  <a:moveTo>
                    <a:pt x="0" y="0"/>
                  </a:moveTo>
                  <a:lnTo>
                    <a:pt x="711676" y="0"/>
                  </a:lnTo>
                  <a:lnTo>
                    <a:pt x="711676" y="711676"/>
                  </a:lnTo>
                  <a:lnTo>
                    <a:pt x="0" y="711676"/>
                  </a:lnTo>
                  <a:close/>
                </a:path>
              </a:pathLst>
            </a:custGeom>
            <a:solidFill>
              <a:srgbClr val="FFD783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711676" cy="740251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1405" y="4467120"/>
            <a:ext cx="5149590" cy="1716530"/>
            <a:chOff x="0" y="0"/>
            <a:chExt cx="2135028" cy="71167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35028" cy="711676"/>
            </a:xfrm>
            <a:custGeom>
              <a:avLst/>
              <a:gdLst/>
              <a:ahLst/>
              <a:cxnLst/>
              <a:rect l="l" t="t" r="r" b="b"/>
              <a:pathLst>
                <a:path w="2135028" h="711676">
                  <a:moveTo>
                    <a:pt x="0" y="0"/>
                  </a:moveTo>
                  <a:lnTo>
                    <a:pt x="2135028" y="0"/>
                  </a:lnTo>
                  <a:lnTo>
                    <a:pt x="2135028" y="711676"/>
                  </a:lnTo>
                  <a:lnTo>
                    <a:pt x="0" y="711676"/>
                  </a:lnTo>
                  <a:close/>
                </a:path>
              </a:pathLst>
            </a:custGeom>
            <a:solidFill>
              <a:srgbClr val="FFD78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2135028" cy="740251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11405" y="6183650"/>
            <a:ext cx="5149590" cy="1716530"/>
            <a:chOff x="0" y="0"/>
            <a:chExt cx="2135028" cy="71167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35028" cy="711676"/>
            </a:xfrm>
            <a:custGeom>
              <a:avLst/>
              <a:gdLst/>
              <a:ahLst/>
              <a:cxnLst/>
              <a:rect l="l" t="t" r="r" b="b"/>
              <a:pathLst>
                <a:path w="2135028" h="711676">
                  <a:moveTo>
                    <a:pt x="0" y="0"/>
                  </a:moveTo>
                  <a:lnTo>
                    <a:pt x="2135028" y="0"/>
                  </a:lnTo>
                  <a:lnTo>
                    <a:pt x="2135028" y="711676"/>
                  </a:lnTo>
                  <a:lnTo>
                    <a:pt x="0" y="711676"/>
                  </a:lnTo>
                  <a:close/>
                </a:path>
              </a:pathLst>
            </a:custGeom>
            <a:solidFill>
              <a:srgbClr val="F9BB4A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2135028" cy="740251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027935" y="4467120"/>
            <a:ext cx="1716530" cy="1716530"/>
            <a:chOff x="0" y="0"/>
            <a:chExt cx="711676" cy="7116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11676" cy="711676"/>
            </a:xfrm>
            <a:custGeom>
              <a:avLst/>
              <a:gdLst/>
              <a:ahLst/>
              <a:cxnLst/>
              <a:rect l="l" t="t" r="r" b="b"/>
              <a:pathLst>
                <a:path w="711676" h="711676">
                  <a:moveTo>
                    <a:pt x="0" y="0"/>
                  </a:moveTo>
                  <a:lnTo>
                    <a:pt x="711676" y="0"/>
                  </a:lnTo>
                  <a:lnTo>
                    <a:pt x="711676" y="711676"/>
                  </a:lnTo>
                  <a:lnTo>
                    <a:pt x="0" y="711676"/>
                  </a:lnTo>
                  <a:close/>
                </a:path>
              </a:pathLst>
            </a:custGeom>
            <a:solidFill>
              <a:srgbClr val="F9BB4A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711676" cy="740251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027935" y="6183650"/>
            <a:ext cx="1716530" cy="1716530"/>
            <a:chOff x="0" y="0"/>
            <a:chExt cx="711676" cy="71167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11676" cy="711676"/>
            </a:xfrm>
            <a:custGeom>
              <a:avLst/>
              <a:gdLst/>
              <a:ahLst/>
              <a:cxnLst/>
              <a:rect l="l" t="t" r="r" b="b"/>
              <a:pathLst>
                <a:path w="711676" h="711676">
                  <a:moveTo>
                    <a:pt x="0" y="0"/>
                  </a:moveTo>
                  <a:lnTo>
                    <a:pt x="711676" y="0"/>
                  </a:lnTo>
                  <a:lnTo>
                    <a:pt x="711676" y="711676"/>
                  </a:lnTo>
                  <a:lnTo>
                    <a:pt x="0" y="711676"/>
                  </a:lnTo>
                  <a:close/>
                </a:path>
              </a:pathLst>
            </a:custGeom>
            <a:solidFill>
              <a:srgbClr val="FFD783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711676" cy="740251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2134674" y="8489965"/>
            <a:ext cx="1156078" cy="1147670"/>
          </a:xfrm>
          <a:custGeom>
            <a:avLst/>
            <a:gdLst/>
            <a:ahLst/>
            <a:cxnLst/>
            <a:rect l="l" t="t" r="r" b="b"/>
            <a:pathLst>
              <a:path w="1156078" h="1147670">
                <a:moveTo>
                  <a:pt x="0" y="0"/>
                </a:moveTo>
                <a:lnTo>
                  <a:pt x="1156077" y="0"/>
                </a:lnTo>
                <a:lnTo>
                  <a:pt x="1156077" y="1147670"/>
                </a:lnTo>
                <a:lnTo>
                  <a:pt x="0" y="1147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4120858" y="8440193"/>
            <a:ext cx="1247214" cy="1247214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0" cap="sq">
              <a:solidFill>
                <a:srgbClr val="0B657D"/>
              </a:solidFill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</a:pPr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81486" y="0"/>
            <a:ext cx="7409429" cy="2326062"/>
            <a:chOff x="152400" y="0"/>
            <a:chExt cx="7409429" cy="2326062"/>
          </a:xfrm>
        </p:grpSpPr>
        <p:grpSp>
          <p:nvGrpSpPr>
            <p:cNvPr id="27" name="Group 27"/>
            <p:cNvGrpSpPr/>
            <p:nvPr/>
          </p:nvGrpSpPr>
          <p:grpSpPr>
            <a:xfrm>
              <a:off x="152400" y="0"/>
              <a:ext cx="7409429" cy="2276955"/>
              <a:chOff x="0" y="0"/>
              <a:chExt cx="2822640" cy="867411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2822640" cy="867411"/>
              </a:xfrm>
              <a:custGeom>
                <a:avLst/>
                <a:gdLst/>
                <a:ahLst/>
                <a:cxnLst/>
                <a:rect l="l" t="t" r="r" b="b"/>
                <a:pathLst>
                  <a:path w="2822640" h="867411">
                    <a:moveTo>
                      <a:pt x="0" y="0"/>
                    </a:moveTo>
                    <a:lnTo>
                      <a:pt x="2822640" y="0"/>
                    </a:lnTo>
                    <a:lnTo>
                      <a:pt x="2822640" y="867411"/>
                    </a:lnTo>
                    <a:lnTo>
                      <a:pt x="0" y="867411"/>
                    </a:lnTo>
                    <a:close/>
                  </a:path>
                </a:pathLst>
              </a:custGeom>
              <a:solidFill>
                <a:srgbClr val="FFD783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2822640" cy="895986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algn="ctr">
                  <a:lnSpc>
                    <a:spcPts val="1843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889198" y="268628"/>
              <a:ext cx="5913850" cy="2057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61"/>
                </a:lnSpc>
              </a:pPr>
              <a:r>
                <a:rPr lang="en-US" sz="5550">
                  <a:solidFill>
                    <a:srgbClr val="BE4167"/>
                  </a:solidFill>
                  <a:latin typeface="Arcade Gamer"/>
                  <a:ea typeface="Arcade Gamer"/>
                  <a:cs typeface="Arcade Gamer"/>
                  <a:sym typeface="Arcade Gamer"/>
                </a:rPr>
                <a:t>SIGHT WORD</a:t>
              </a:r>
            </a:p>
            <a:p>
              <a:pPr algn="ctr">
                <a:lnSpc>
                  <a:spcPts val="5161"/>
                </a:lnSpc>
              </a:pPr>
              <a:endParaRPr lang="en-US" sz="5550">
                <a:solidFill>
                  <a:srgbClr val="BE4167"/>
                </a:solidFill>
                <a:latin typeface="Arcade Gamer"/>
                <a:ea typeface="Arcade Gamer"/>
                <a:cs typeface="Arcade Gamer"/>
                <a:sym typeface="Arcade Gamer"/>
              </a:endParaRPr>
            </a:p>
            <a:p>
              <a:pPr algn="ctr">
                <a:lnSpc>
                  <a:spcPts val="5161"/>
                </a:lnSpc>
              </a:pPr>
              <a:r>
                <a:rPr lang="en-US" sz="5550">
                  <a:solidFill>
                    <a:srgbClr val="BE4167"/>
                  </a:solidFill>
                  <a:latin typeface="Arcade Gamer"/>
                  <a:ea typeface="Arcade Gamer"/>
                  <a:cs typeface="Arcade Gamer"/>
                  <a:sym typeface="Arcade Gamer"/>
                </a:rPr>
                <a:t>TIC TAC TOE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558758" y="3301832"/>
            <a:ext cx="1151830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BE4167"/>
                </a:solidFill>
                <a:latin typeface="Comfortaa"/>
                <a:ea typeface="Comfortaa"/>
                <a:cs typeface="Comfortaa"/>
                <a:sym typeface="Comfortaa"/>
              </a:rPr>
              <a:t>came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188593" y="3301832"/>
            <a:ext cx="139521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BE4167"/>
                </a:solidFill>
                <a:latin typeface="Comfortaa"/>
                <a:ea typeface="Comfortaa"/>
                <a:cs typeface="Comfortaa"/>
                <a:sym typeface="Comfortaa"/>
              </a:rPr>
              <a:t>please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078336" y="3301832"/>
            <a:ext cx="1112738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BE4167"/>
                </a:solidFill>
                <a:latin typeface="Comfortaa"/>
                <a:ea typeface="Comfortaa"/>
                <a:cs typeface="Comfortaa"/>
                <a:sym typeface="Comfortaa"/>
              </a:rPr>
              <a:t>good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22357" y="5018362"/>
            <a:ext cx="102463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BE4167"/>
                </a:solidFill>
                <a:latin typeface="Comfortaa"/>
                <a:ea typeface="Comfortaa"/>
                <a:cs typeface="Comfortaa"/>
                <a:sym typeface="Comfortaa"/>
              </a:rPr>
              <a:t>have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364954" y="5018362"/>
            <a:ext cx="1042491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BE4167"/>
                </a:solidFill>
                <a:latin typeface="Comfortaa"/>
                <a:ea typeface="Comfortaa"/>
                <a:cs typeface="Comfortaa"/>
                <a:sym typeface="Comfortaa"/>
              </a:rPr>
              <a:t>must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112467" y="5018362"/>
            <a:ext cx="1044476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BE4167"/>
                </a:solidFill>
                <a:latin typeface="Comfortaa"/>
                <a:ea typeface="Comfortaa"/>
                <a:cs typeface="Comfortaa"/>
                <a:sym typeface="Comfortaa"/>
              </a:rPr>
              <a:t>soon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737203" y="6707525"/>
            <a:ext cx="794941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BE4167"/>
                </a:solidFill>
                <a:latin typeface="Comfortaa"/>
                <a:ea typeface="Comfortaa"/>
                <a:cs typeface="Comfortaa"/>
                <a:sym typeface="Comfortaa"/>
              </a:rPr>
              <a:t>was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530798" y="6707525"/>
            <a:ext cx="710803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BE4167"/>
                </a:solidFill>
                <a:latin typeface="Comfortaa"/>
                <a:ea typeface="Comfortaa"/>
                <a:cs typeface="Comfortaa"/>
                <a:sym typeface="Comfortaa"/>
              </a:rPr>
              <a:t>are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972470" y="6707525"/>
            <a:ext cx="1324471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BE4167"/>
                </a:solidFill>
                <a:latin typeface="Comfortaa"/>
                <a:ea typeface="Comfortaa"/>
                <a:cs typeface="Comfortaa"/>
                <a:sym typeface="Comfortaa"/>
              </a:rPr>
              <a:t>brown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Arcade Gamer</vt:lpstr>
      <vt:lpstr>Arial</vt:lpstr>
      <vt:lpstr>Calibri</vt:lpstr>
      <vt:lpstr>Comfortaa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Zero and First Conditionals Tic Tac Toe Game in Pink and Yellow Simple Style</dc:title>
  <dc:creator>stephen.atkinson</dc:creator>
  <cp:lastModifiedBy>Stephen Atkinson</cp:lastModifiedBy>
  <cp:revision>2</cp:revision>
  <dcterms:created xsi:type="dcterms:W3CDTF">2006-08-16T00:00:00Z</dcterms:created>
  <dcterms:modified xsi:type="dcterms:W3CDTF">2025-02-22T06:49:25Z</dcterms:modified>
  <dc:identifier>DAGfzrgYVG0</dc:identifier>
</cp:coreProperties>
</file>